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photoAlbum layout="1pic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796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595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39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940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68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116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813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78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9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957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4928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E1FDC-F223-453C-9A11-9A67D88A99CA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108D5-99E0-4FE4-ABEA-C055E3F0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6437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Capturas de pantalla 4b no relacionales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 smtClean="0"/>
              <a:t>Jose</a:t>
            </a:r>
            <a:r>
              <a:rPr lang="es-MX" dirty="0" smtClean="0"/>
              <a:t> Miguel  </a:t>
            </a:r>
            <a:r>
              <a:rPr lang="es-MX" smtClean="0"/>
              <a:t>Muñoz Vega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0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8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7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3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5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3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5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3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0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0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0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1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8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5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0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6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7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7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39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4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40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7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4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4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4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4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1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4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1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3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5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4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5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6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7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(18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13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Panorámica</PresentationFormat>
  <Paragraphs>2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Capturas de pantalla 4b no relacionales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Capturas de pantalla 4b no relacionales</dc:title>
  <dc:creator>User</dc:creator>
  <cp:lastModifiedBy>User</cp:lastModifiedBy>
  <cp:revision>1</cp:revision>
  <dcterms:created xsi:type="dcterms:W3CDTF">2025-06-10T20:45:11Z</dcterms:created>
  <dcterms:modified xsi:type="dcterms:W3CDTF">2025-06-10T20:45:22Z</dcterms:modified>
</cp:coreProperties>
</file>